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" charset="1" panose="02000000000000000000"/>
      <p:regular r:id="rId10"/>
    </p:embeddedFont>
    <p:embeddedFont>
      <p:font typeface="Nunito" charset="1" panose="00000500000000000000"/>
      <p:regular r:id="rId11"/>
    </p:embeddedFont>
    <p:embeddedFont>
      <p:font typeface="Nunito Bold" charset="1" panose="00000800000000000000"/>
      <p:regular r:id="rId12"/>
    </p:embeddedFont>
    <p:embeddedFont>
      <p:font typeface="Nunito Bold Italics" charset="1" panose="00000000000000000000"/>
      <p:regular r:id="rId13"/>
    </p:embeddedFont>
    <p:embeddedFont>
      <p:font typeface="Nunito Light" charset="1" panose="00000400000000000000"/>
      <p:regular r:id="rId14"/>
    </p:embeddedFont>
    <p:embeddedFont>
      <p:font typeface="Nunito Heavy" charset="1" panose="00000000000000000000"/>
      <p:regular r:id="rId15"/>
    </p:embeddedFont>
    <p:embeddedFont>
      <p:font typeface="Nunito Heavy Italics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4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45774" y="5936120"/>
            <a:ext cx="30579547" cy="15289774"/>
          </a:xfrm>
          <a:custGeom>
            <a:avLst/>
            <a:gdLst/>
            <a:ahLst/>
            <a:cxnLst/>
            <a:rect r="r" b="b" t="t" l="l"/>
            <a:pathLst>
              <a:path h="15289774" w="30579547">
                <a:moveTo>
                  <a:pt x="0" y="0"/>
                </a:moveTo>
                <a:lnTo>
                  <a:pt x="30579548" y="0"/>
                </a:lnTo>
                <a:lnTo>
                  <a:pt x="30579548" y="15289774"/>
                </a:lnTo>
                <a:lnTo>
                  <a:pt x="0" y="1528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2740" y="3317981"/>
            <a:ext cx="6663910" cy="4446645"/>
          </a:xfrm>
          <a:custGeom>
            <a:avLst/>
            <a:gdLst/>
            <a:ahLst/>
            <a:cxnLst/>
            <a:rect r="r" b="b" t="t" l="l"/>
            <a:pathLst>
              <a:path h="4446645" w="6663910">
                <a:moveTo>
                  <a:pt x="0" y="0"/>
                </a:moveTo>
                <a:lnTo>
                  <a:pt x="6663909" y="0"/>
                </a:lnTo>
                <a:lnTo>
                  <a:pt x="6663909" y="4446645"/>
                </a:lnTo>
                <a:lnTo>
                  <a:pt x="0" y="4446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04400">
            <a:off x="14144451" y="966510"/>
            <a:ext cx="864175" cy="1033252"/>
          </a:xfrm>
          <a:custGeom>
            <a:avLst/>
            <a:gdLst/>
            <a:ahLst/>
            <a:cxnLst/>
            <a:rect r="r" b="b" t="t" l="l"/>
            <a:pathLst>
              <a:path h="1033252" w="864175">
                <a:moveTo>
                  <a:pt x="0" y="0"/>
                </a:moveTo>
                <a:lnTo>
                  <a:pt x="864175" y="0"/>
                </a:lnTo>
                <a:lnTo>
                  <a:pt x="864175" y="1033252"/>
                </a:lnTo>
                <a:lnTo>
                  <a:pt x="0" y="1033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953414">
            <a:off x="3143188" y="4368184"/>
            <a:ext cx="895712" cy="1070960"/>
          </a:xfrm>
          <a:custGeom>
            <a:avLst/>
            <a:gdLst/>
            <a:ahLst/>
            <a:cxnLst/>
            <a:rect r="r" b="b" t="t" l="l"/>
            <a:pathLst>
              <a:path h="1070960" w="895712">
                <a:moveTo>
                  <a:pt x="895712" y="0"/>
                </a:moveTo>
                <a:lnTo>
                  <a:pt x="0" y="0"/>
                </a:lnTo>
                <a:lnTo>
                  <a:pt x="0" y="1070960"/>
                </a:lnTo>
                <a:lnTo>
                  <a:pt x="895712" y="1070960"/>
                </a:lnTo>
                <a:lnTo>
                  <a:pt x="89571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499" y="0"/>
            <a:ext cx="3608377" cy="3118975"/>
          </a:xfrm>
          <a:custGeom>
            <a:avLst/>
            <a:gdLst/>
            <a:ahLst/>
            <a:cxnLst/>
            <a:rect r="r" b="b" t="t" l="l"/>
            <a:pathLst>
              <a:path h="3118975" w="3608377">
                <a:moveTo>
                  <a:pt x="0" y="0"/>
                </a:moveTo>
                <a:lnTo>
                  <a:pt x="3608377" y="0"/>
                </a:lnTo>
                <a:lnTo>
                  <a:pt x="3608377" y="3118975"/>
                </a:lnTo>
                <a:lnTo>
                  <a:pt x="0" y="31189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1" t="-1112" r="-96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48876" y="444235"/>
            <a:ext cx="10365640" cy="8160586"/>
          </a:xfrm>
          <a:custGeom>
            <a:avLst/>
            <a:gdLst/>
            <a:ahLst/>
            <a:cxnLst/>
            <a:rect r="r" b="b" t="t" l="l"/>
            <a:pathLst>
              <a:path h="8160586" w="10365640">
                <a:moveTo>
                  <a:pt x="0" y="0"/>
                </a:moveTo>
                <a:lnTo>
                  <a:pt x="10365640" y="0"/>
                </a:lnTo>
                <a:lnTo>
                  <a:pt x="10365640" y="8160586"/>
                </a:lnTo>
                <a:lnTo>
                  <a:pt x="0" y="81605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168398" y="2687520"/>
            <a:ext cx="9502050" cy="5469909"/>
            <a:chOff x="0" y="0"/>
            <a:chExt cx="1523594" cy="8770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23594" cy="877066"/>
            </a:xfrm>
            <a:custGeom>
              <a:avLst/>
              <a:gdLst/>
              <a:ahLst/>
              <a:cxnLst/>
              <a:rect r="r" b="b" t="t" l="l"/>
              <a:pathLst>
                <a:path h="877066" w="1523594">
                  <a:moveTo>
                    <a:pt x="1399134" y="877065"/>
                  </a:moveTo>
                  <a:lnTo>
                    <a:pt x="124460" y="877065"/>
                  </a:lnTo>
                  <a:cubicBezTo>
                    <a:pt x="55880" y="877065"/>
                    <a:pt x="0" y="821185"/>
                    <a:pt x="0" y="75260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99134" y="0"/>
                  </a:lnTo>
                  <a:cubicBezTo>
                    <a:pt x="1467714" y="0"/>
                    <a:pt x="1523594" y="55880"/>
                    <a:pt x="1523594" y="124460"/>
                  </a:cubicBezTo>
                  <a:lnTo>
                    <a:pt x="1523594" y="752606"/>
                  </a:lnTo>
                  <a:cubicBezTo>
                    <a:pt x="1523594" y="821185"/>
                    <a:pt x="1467714" y="877066"/>
                    <a:pt x="1399134" y="877066"/>
                  </a:cubicBezTo>
                  <a:close/>
                </a:path>
              </a:pathLst>
            </a:custGeom>
            <a:solidFill>
              <a:srgbClr val="FBF6F3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235767" y="4524528"/>
            <a:ext cx="3367312" cy="3371521"/>
          </a:xfrm>
          <a:custGeom>
            <a:avLst/>
            <a:gdLst/>
            <a:ahLst/>
            <a:cxnLst/>
            <a:rect r="r" b="b" t="t" l="l"/>
            <a:pathLst>
              <a:path h="3371521" w="3367312">
                <a:moveTo>
                  <a:pt x="0" y="0"/>
                </a:moveTo>
                <a:lnTo>
                  <a:pt x="3367312" y="0"/>
                </a:lnTo>
                <a:lnTo>
                  <a:pt x="3367312" y="3371521"/>
                </a:lnTo>
                <a:lnTo>
                  <a:pt x="0" y="33715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964725" y="2385713"/>
            <a:ext cx="7909397" cy="1864536"/>
            <a:chOff x="0" y="0"/>
            <a:chExt cx="10545862" cy="248604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114855"/>
              <a:ext cx="10545862" cy="13711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53"/>
                </a:lnSpc>
              </a:pPr>
              <a:r>
                <a:rPr lang="en-US" sz="6794">
                  <a:solidFill>
                    <a:srgbClr val="262A55"/>
                  </a:solidFill>
                  <a:latin typeface="Fredoka Bold"/>
                </a:rPr>
                <a:t>Modelando cajas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10545862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4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48457" y="2127234"/>
            <a:ext cx="6757143" cy="2371143"/>
          </a:xfrm>
          <a:custGeom>
            <a:avLst/>
            <a:gdLst/>
            <a:ahLst/>
            <a:cxnLst/>
            <a:rect r="r" b="b" t="t" l="l"/>
            <a:pathLst>
              <a:path h="2371143" w="6757143">
                <a:moveTo>
                  <a:pt x="0" y="0"/>
                </a:moveTo>
                <a:lnTo>
                  <a:pt x="6757143" y="0"/>
                </a:lnTo>
                <a:lnTo>
                  <a:pt x="6757143" y="2371143"/>
                </a:lnTo>
                <a:lnTo>
                  <a:pt x="0" y="2371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97411" y="7967684"/>
            <a:ext cx="4089053" cy="2014788"/>
          </a:xfrm>
          <a:custGeom>
            <a:avLst/>
            <a:gdLst/>
            <a:ahLst/>
            <a:cxnLst/>
            <a:rect r="r" b="b" t="t" l="l"/>
            <a:pathLst>
              <a:path h="2014788" w="4089053">
                <a:moveTo>
                  <a:pt x="0" y="0"/>
                </a:moveTo>
                <a:lnTo>
                  <a:pt x="4089053" y="0"/>
                </a:lnTo>
                <a:lnTo>
                  <a:pt x="4089053" y="2014788"/>
                </a:lnTo>
                <a:lnTo>
                  <a:pt x="0" y="2014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17902" y="1083459"/>
            <a:ext cx="11804290" cy="8992723"/>
          </a:xfrm>
          <a:custGeom>
            <a:avLst/>
            <a:gdLst/>
            <a:ahLst/>
            <a:cxnLst/>
            <a:rect r="r" b="b" t="t" l="l"/>
            <a:pathLst>
              <a:path h="8992723" w="11804290">
                <a:moveTo>
                  <a:pt x="0" y="0"/>
                </a:moveTo>
                <a:lnTo>
                  <a:pt x="11804291" y="0"/>
                </a:lnTo>
                <a:lnTo>
                  <a:pt x="11804291" y="8992723"/>
                </a:lnTo>
                <a:lnTo>
                  <a:pt x="0" y="89927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10281"/>
            <a:ext cx="1689202" cy="1746356"/>
          </a:xfrm>
          <a:custGeom>
            <a:avLst/>
            <a:gdLst/>
            <a:ahLst/>
            <a:cxnLst/>
            <a:rect r="r" b="b" t="t" l="l"/>
            <a:pathLst>
              <a:path h="1746356" w="1689202">
                <a:moveTo>
                  <a:pt x="0" y="0"/>
                </a:moveTo>
                <a:lnTo>
                  <a:pt x="1689202" y="0"/>
                </a:lnTo>
                <a:lnTo>
                  <a:pt x="1689202" y="1746356"/>
                </a:lnTo>
                <a:lnTo>
                  <a:pt x="0" y="17463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44962" y="4192525"/>
            <a:ext cx="5550172" cy="4784286"/>
          </a:xfrm>
          <a:custGeom>
            <a:avLst/>
            <a:gdLst/>
            <a:ahLst/>
            <a:cxnLst/>
            <a:rect r="r" b="b" t="t" l="l"/>
            <a:pathLst>
              <a:path h="4784286" w="5550172">
                <a:moveTo>
                  <a:pt x="0" y="0"/>
                </a:moveTo>
                <a:lnTo>
                  <a:pt x="5550172" y="0"/>
                </a:lnTo>
                <a:lnTo>
                  <a:pt x="5550172" y="4784285"/>
                </a:lnTo>
                <a:lnTo>
                  <a:pt x="0" y="47842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690" t="-11790" r="-10163" b="-1632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25846" y="7480984"/>
            <a:ext cx="3717518" cy="2230511"/>
          </a:xfrm>
          <a:custGeom>
            <a:avLst/>
            <a:gdLst/>
            <a:ahLst/>
            <a:cxnLst/>
            <a:rect r="r" b="b" t="t" l="l"/>
            <a:pathLst>
              <a:path h="2230511" w="3717518">
                <a:moveTo>
                  <a:pt x="0" y="0"/>
                </a:moveTo>
                <a:lnTo>
                  <a:pt x="3717519" y="0"/>
                </a:lnTo>
                <a:lnTo>
                  <a:pt x="3717519" y="2230511"/>
                </a:lnTo>
                <a:lnTo>
                  <a:pt x="0" y="22305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89302" y="2804561"/>
            <a:ext cx="7909397" cy="1026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3"/>
              </a:lnSpc>
            </a:pPr>
            <a:r>
              <a:rPr lang="en-US" sz="6794">
                <a:solidFill>
                  <a:srgbClr val="262A55"/>
                </a:solidFill>
                <a:latin typeface="Fredoka Bold"/>
              </a:rPr>
              <a:t>¿Cómo se diseñan?</a:t>
            </a:r>
          </a:p>
        </p:txBody>
      </p:sp>
      <p:sp>
        <p:nvSpPr>
          <p:cNvPr name="TextBox 9" id="9"/>
          <p:cNvSpPr txBox="true"/>
          <p:nvPr/>
        </p:nvSpPr>
        <p:spPr>
          <a:xfrm rot="-153393">
            <a:off x="4162238" y="1862367"/>
            <a:ext cx="790939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4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47058" y="221950"/>
            <a:ext cx="3425991" cy="2628669"/>
          </a:xfrm>
          <a:custGeom>
            <a:avLst/>
            <a:gdLst/>
            <a:ahLst/>
            <a:cxnLst/>
            <a:rect r="r" b="b" t="t" l="l"/>
            <a:pathLst>
              <a:path h="2628669" w="3425991">
                <a:moveTo>
                  <a:pt x="0" y="0"/>
                </a:moveTo>
                <a:lnTo>
                  <a:pt x="3425991" y="0"/>
                </a:lnTo>
                <a:lnTo>
                  <a:pt x="3425991" y="2628669"/>
                </a:lnTo>
                <a:lnTo>
                  <a:pt x="0" y="2628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9661" y="7525042"/>
            <a:ext cx="3425991" cy="2628669"/>
          </a:xfrm>
          <a:custGeom>
            <a:avLst/>
            <a:gdLst/>
            <a:ahLst/>
            <a:cxnLst/>
            <a:rect r="r" b="b" t="t" l="l"/>
            <a:pathLst>
              <a:path h="2628669" w="3425991">
                <a:moveTo>
                  <a:pt x="0" y="0"/>
                </a:moveTo>
                <a:lnTo>
                  <a:pt x="3425991" y="0"/>
                </a:lnTo>
                <a:lnTo>
                  <a:pt x="3425991" y="2628669"/>
                </a:lnTo>
                <a:lnTo>
                  <a:pt x="0" y="2628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1756">
            <a:off x="14042770" y="7545105"/>
            <a:ext cx="6762839" cy="3295347"/>
          </a:xfrm>
          <a:custGeom>
            <a:avLst/>
            <a:gdLst/>
            <a:ahLst/>
            <a:cxnLst/>
            <a:rect r="r" b="b" t="t" l="l"/>
            <a:pathLst>
              <a:path h="3295347" w="6762839">
                <a:moveTo>
                  <a:pt x="0" y="0"/>
                </a:moveTo>
                <a:lnTo>
                  <a:pt x="6762839" y="0"/>
                </a:lnTo>
                <a:lnTo>
                  <a:pt x="6762839" y="3295347"/>
                </a:lnTo>
                <a:lnTo>
                  <a:pt x="0" y="3295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6463" y="4375695"/>
            <a:ext cx="3329049" cy="4882605"/>
          </a:xfrm>
          <a:custGeom>
            <a:avLst/>
            <a:gdLst/>
            <a:ahLst/>
            <a:cxnLst/>
            <a:rect r="r" b="b" t="t" l="l"/>
            <a:pathLst>
              <a:path h="4882605" w="3329049">
                <a:moveTo>
                  <a:pt x="0" y="0"/>
                </a:moveTo>
                <a:lnTo>
                  <a:pt x="3329048" y="0"/>
                </a:lnTo>
                <a:lnTo>
                  <a:pt x="3329048" y="4882605"/>
                </a:lnTo>
                <a:lnTo>
                  <a:pt x="0" y="4882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38568" y="4310173"/>
            <a:ext cx="3329049" cy="4882605"/>
          </a:xfrm>
          <a:custGeom>
            <a:avLst/>
            <a:gdLst/>
            <a:ahLst/>
            <a:cxnLst/>
            <a:rect r="r" b="b" t="t" l="l"/>
            <a:pathLst>
              <a:path h="4882605" w="3329049">
                <a:moveTo>
                  <a:pt x="0" y="0"/>
                </a:moveTo>
                <a:lnTo>
                  <a:pt x="3329049" y="0"/>
                </a:lnTo>
                <a:lnTo>
                  <a:pt x="3329049" y="4882605"/>
                </a:lnTo>
                <a:lnTo>
                  <a:pt x="0" y="4882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86817" y="4375695"/>
            <a:ext cx="3329049" cy="4882605"/>
          </a:xfrm>
          <a:custGeom>
            <a:avLst/>
            <a:gdLst/>
            <a:ahLst/>
            <a:cxnLst/>
            <a:rect r="r" b="b" t="t" l="l"/>
            <a:pathLst>
              <a:path h="4882605" w="3329049">
                <a:moveTo>
                  <a:pt x="0" y="0"/>
                </a:moveTo>
                <a:lnTo>
                  <a:pt x="3329049" y="0"/>
                </a:lnTo>
                <a:lnTo>
                  <a:pt x="3329049" y="4882605"/>
                </a:lnTo>
                <a:lnTo>
                  <a:pt x="0" y="4882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35066" y="4375695"/>
            <a:ext cx="3329049" cy="4882605"/>
          </a:xfrm>
          <a:custGeom>
            <a:avLst/>
            <a:gdLst/>
            <a:ahLst/>
            <a:cxnLst/>
            <a:rect r="r" b="b" t="t" l="l"/>
            <a:pathLst>
              <a:path h="4882605" w="3329049">
                <a:moveTo>
                  <a:pt x="0" y="0"/>
                </a:moveTo>
                <a:lnTo>
                  <a:pt x="3329049" y="0"/>
                </a:lnTo>
                <a:lnTo>
                  <a:pt x="3329049" y="4882605"/>
                </a:lnTo>
                <a:lnTo>
                  <a:pt x="0" y="4882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79320" y="656072"/>
            <a:ext cx="1624329" cy="328147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189302" y="1536285"/>
            <a:ext cx="790939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3"/>
              </a:lnSpc>
            </a:pPr>
            <a:r>
              <a:rPr lang="en-US" sz="8594">
                <a:solidFill>
                  <a:srgbClr val="262A55"/>
                </a:solidFill>
                <a:latin typeface="Fredoka Bold"/>
              </a:rPr>
              <a:t>Propiedades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3885" y="5139770"/>
            <a:ext cx="3088333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3"/>
              </a:lnSpc>
            </a:pPr>
            <a:r>
              <a:rPr lang="en-US" sz="5294">
                <a:solidFill>
                  <a:srgbClr val="262A55"/>
                </a:solidFill>
                <a:latin typeface="Fredoka Bold"/>
              </a:rPr>
              <a:t>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38568" y="5139770"/>
            <a:ext cx="3088333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3"/>
              </a:lnSpc>
            </a:pPr>
            <a:r>
              <a:rPr lang="en-US" sz="5294">
                <a:solidFill>
                  <a:srgbClr val="262A55"/>
                </a:solidFill>
                <a:latin typeface="Fredoka Bold"/>
              </a:rPr>
              <a:t>Padding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86817" y="5205291"/>
            <a:ext cx="3088333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3"/>
              </a:lnSpc>
            </a:pPr>
            <a:r>
              <a:rPr lang="en-US" sz="5294">
                <a:solidFill>
                  <a:srgbClr val="262A55"/>
                </a:solidFill>
                <a:latin typeface="Fredoka Bold"/>
              </a:rPr>
              <a:t>Border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35066" y="5205291"/>
            <a:ext cx="3088333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3"/>
              </a:lnSpc>
            </a:pPr>
            <a:r>
              <a:rPr lang="en-US" sz="5294">
                <a:solidFill>
                  <a:srgbClr val="262A55"/>
                </a:solidFill>
                <a:latin typeface="Fredoka Bold"/>
              </a:rPr>
              <a:t>Margin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7318" y="6375268"/>
            <a:ext cx="3088333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4694">
                <a:solidFill>
                  <a:srgbClr val="6D6E71"/>
                </a:solidFill>
                <a:latin typeface="Fredoka"/>
              </a:rPr>
              <a:t>Contenido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41158" y="6375268"/>
            <a:ext cx="3088333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4694">
                <a:solidFill>
                  <a:srgbClr val="6D6E71"/>
                </a:solidFill>
                <a:latin typeface="Fredoka"/>
              </a:rPr>
              <a:t>Relleno de la caja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86817" y="6132079"/>
            <a:ext cx="3088333" cy="270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3"/>
              </a:lnSpc>
            </a:pPr>
            <a:r>
              <a:rPr lang="en-US" sz="4494">
                <a:solidFill>
                  <a:srgbClr val="6D6E71"/>
                </a:solidFill>
                <a:latin typeface="Fredoka"/>
              </a:rPr>
              <a:t>Cubre el padding y  contenido del texto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44591" y="6470217"/>
            <a:ext cx="3088333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3"/>
              </a:lnSpc>
            </a:pPr>
            <a:r>
              <a:rPr lang="en-US" sz="4494">
                <a:solidFill>
                  <a:srgbClr val="6D6E71"/>
                </a:solidFill>
                <a:latin typeface="Fredoka"/>
              </a:rPr>
              <a:t>Separación entre elementos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DAGCCBWKTD8</dc:identifier>
  <dcterms:modified xsi:type="dcterms:W3CDTF">2011-08-01T06:04:30Z</dcterms:modified>
  <cp:revision>1</cp:revision>
  <dc:title>CSS</dc:title>
</cp:coreProperties>
</file>